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79" r:id="rId5"/>
    <p:sldId id="301" r:id="rId6"/>
    <p:sldId id="302" r:id="rId7"/>
    <p:sldId id="303" r:id="rId8"/>
    <p:sldId id="304" r:id="rId9"/>
    <p:sldId id="305" r:id="rId10"/>
    <p:sldId id="306" r:id="rId11"/>
    <p:sldId id="299" r:id="rId12"/>
    <p:sldId id="27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5" d="100"/>
          <a:sy n="95" d="100"/>
        </p:scale>
        <p:origin x="108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1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click.ecommunications2.umn.edu/?qs=1c9d1b590808d6205185adb805cac9dd4d94fb3a871399b654e13219d2119f014f26b01b3ef81fb3745f65182cd1aa48f8b8840aef334f6c" TargetMode="External"/><Relationship Id="rId2" Type="http://schemas.openxmlformats.org/officeDocument/2006/relationships/hyperlink" Target="http://click.ecommunications2.umn.edu/?qs=1c9d1b590808d62038626cfc2c5050061ed4bbaebbe4e912feaa5d33b16fcf00c2a5b0561dc8c43044bdadee4f6819fe75eaaca6ae3e869d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695" y="91441"/>
            <a:ext cx="11629505" cy="1899729"/>
          </a:xfrm>
        </p:spPr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Subcommittee on Minnesota Water Policy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5142" y="1922804"/>
            <a:ext cx="11288683" cy="4669189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sz="2800" b="1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Remote Meeting </a:t>
            </a:r>
          </a:p>
          <a:p>
            <a:pPr>
              <a:lnSpc>
                <a:spcPct val="100000"/>
              </a:lnSpc>
            </a:pPr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August 17 2020</a:t>
            </a:r>
          </a:p>
          <a:p>
            <a:pPr>
              <a:lnSpc>
                <a:spcPct val="100000"/>
              </a:lnSpc>
            </a:pPr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2:30 p.m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0000"/>
              </a:lnSpc>
            </a:pPr>
            <a:endParaRPr lang="en-US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b="1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Co-Chairs</a:t>
            </a:r>
            <a:r>
              <a:rPr lang="en-US" sz="3600" b="1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3600" b="1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b="1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</a:t>
            </a:r>
            <a:r>
              <a:rPr lang="en-US" sz="3600" b="1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Peter Fischer </a:t>
            </a:r>
            <a:endParaRPr lang="en-US" sz="3600" b="1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b="1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</a:t>
            </a:r>
            <a:r>
              <a:rPr lang="en-US" sz="3600" b="1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Bill Weber</a:t>
            </a:r>
            <a:endParaRPr lang="en-US" sz="3600" b="1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3600" b="1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3600" b="1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3600" b="1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600" b="1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          </a:t>
            </a:r>
            <a:r>
              <a:rPr lang="en-US" sz="3200" b="1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Jim Stark, Director</a:t>
            </a:r>
            <a:endParaRPr lang="en-US" sz="3200" b="1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30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185149" cy="558641"/>
          </a:xfrm>
        </p:spPr>
        <p:txBody>
          <a:bodyPr>
            <a:normAutofit fontScale="90000"/>
          </a:bodyPr>
          <a:lstStyle/>
          <a:p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Subcommittee Plans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88276" y="1313793"/>
            <a:ext cx="10828957" cy="527619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today’s discussion and the following issues, how should the subcommittee and I proceed for the rest of the year?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Pandemic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Fall elections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New Director of the LCC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Sunset of the subcommittee in December  </a:t>
            </a:r>
          </a:p>
          <a:p>
            <a:pPr lvl="0"/>
            <a:endParaRPr lang="en-US" cap="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16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013730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Announcements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4400" y="2093720"/>
            <a:ext cx="10363826" cy="428998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Minnesota Water Resources  Conference: Online format October 20–21, 2020,  Virtual format: using </a:t>
            </a:r>
            <a:r>
              <a:rPr lang="en-US" sz="2800" b="1" u="sng" cap="none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zoom</a:t>
            </a:r>
            <a:r>
              <a:rPr lang="en-US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for presentations, </a:t>
            </a:r>
            <a:r>
              <a:rPr lang="en-US" sz="2800" b="1" u="sng" cap="none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slack</a:t>
            </a:r>
            <a:r>
              <a:rPr lang="en-US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for networking. registration fees: $85 before 9/25; $115 starting 9/25.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Next Subcommittee meeting?</a:t>
            </a:r>
            <a:endParaRPr lang="en-US" sz="28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55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Thanks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adjourn</a:t>
            </a:r>
            <a:endParaRPr lang="en-US" sz="36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14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877774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Agenda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785257"/>
            <a:ext cx="10363826" cy="468390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Call to Order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Approval of Minutes for July15, 2020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Clean Water Council, Strategic Plan, Paul Gardner, Administrator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Bill status, 2020, next steps, Jim Stark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Future of drinking water report, next steps, Jim Stark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Salt symposium, next steps, Jim Stark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Upper Mississippi watershed protection, Jim Stark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Director’s Report – </a:t>
            </a:r>
            <a:r>
              <a:rPr lang="en-US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priorities and meetings</a:t>
            </a:r>
            <a:endParaRPr lang="en-US" sz="28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230188">
              <a:lnSpc>
                <a:spcPct val="100000"/>
              </a:lnSpc>
              <a:spcBef>
                <a:spcPts val="0"/>
              </a:spcBef>
            </a:pPr>
            <a:r>
              <a:rPr lang="en-US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Adjourn</a:t>
            </a:r>
          </a:p>
        </p:txBody>
      </p:sp>
    </p:spTree>
    <p:extLst>
      <p:ext uri="{BB962C8B-B14F-4D97-AF65-F5344CB8AC3E}">
        <p14:creationId xmlns:p14="http://schemas.microsoft.com/office/powerpoint/2010/main" val="85834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Presentation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6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Clean Water Council, Strategic Plan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Paul Gardner, Administrator</a:t>
            </a:r>
          </a:p>
        </p:txBody>
      </p:sp>
    </p:spTree>
    <p:extLst>
      <p:ext uri="{BB962C8B-B14F-4D97-AF65-F5344CB8AC3E}">
        <p14:creationId xmlns:p14="http://schemas.microsoft.com/office/powerpoint/2010/main" val="158210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185149" cy="1010586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828800"/>
            <a:ext cx="10703459" cy="4761186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Bills and Recommendations, 2020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3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Exhibit A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3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33 issues considered last session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3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Most had committee consensus/support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3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Bills were drafted, introduced and making progress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 me know if you would like to drop authorship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3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Details available on request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sz="3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38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185149" cy="558641"/>
          </a:xfrm>
        </p:spPr>
        <p:txBody>
          <a:bodyPr>
            <a:normAutofit fontScale="90000"/>
          </a:bodyPr>
          <a:lstStyle/>
          <a:p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 </a:t>
            </a:r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endParaRPr lang="en-US" sz="11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88276" y="1313793"/>
            <a:ext cx="10828957" cy="5276193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Future of Drinking Water-Exhibit B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4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New Governance Assessment Framework Recommended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4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Possible Legislative Actions (my opinions):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3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Improved governance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Increased staffing for utilities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Plan for climate change consequences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Address aging infrastructure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3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Emerging contaminants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Water safety planning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Private well programs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Citizen engagement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Should we move forward with explanations and bill language?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sz="3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15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185149" cy="558641"/>
          </a:xfrm>
        </p:spPr>
        <p:txBody>
          <a:bodyPr>
            <a:normAutofit fontScale="90000"/>
          </a:bodyPr>
          <a:lstStyle/>
          <a:p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 </a:t>
            </a:r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88276" y="1313793"/>
            <a:ext cx="10828957" cy="527619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Salt and Chloride Symposium-Exhibit C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4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attended the meeting, details are available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4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Take home messages and possible legislative actions: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3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Incentives for softener upgrades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Encouraging city softening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Increased salt-applicator training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Limited liability for approved applicators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Should we move forward with bill language?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sz="3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07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185149" cy="558641"/>
          </a:xfrm>
        </p:spPr>
        <p:txBody>
          <a:bodyPr>
            <a:normAutofit fontScale="90000"/>
          </a:bodyPr>
          <a:lstStyle/>
          <a:p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 </a:t>
            </a:r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88276" y="1313793"/>
            <a:ext cx="10828957" cy="5276193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Upper Mississippi Watershed Protection: Exhibit 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4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Critical area- locally and statewide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4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Opportunity to assess conservation programs to preserve waters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4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Provide an example of the value of the amendments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4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Need to provide an understanding of progress toward protection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4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Compile information and evaluating where protection is sufficient and equitable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4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Focus additional agency attention if needed--Support Clean Water objectives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4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32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Compile locations of ALL preserved lands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32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Assess preserved lands with respect to preservation target areas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32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 if additional lands need protection, through clean water programs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32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Provide and example of the value of the constitutionally-mandated envir</a:t>
            </a:r>
            <a:r>
              <a:rPr lang="en-US" sz="3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onmental programs </a:t>
            </a:r>
          </a:p>
          <a:p>
            <a:pPr marL="457200" lvl="1" indent="0">
              <a:buNone/>
            </a:pPr>
            <a:r>
              <a:rPr lang="en-US" sz="3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474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185149" cy="558641"/>
          </a:xfrm>
        </p:spPr>
        <p:txBody>
          <a:bodyPr>
            <a:normAutofit fontScale="90000"/>
          </a:bodyPr>
          <a:lstStyle/>
          <a:p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(5)</a:t>
            </a:r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88276" y="1313793"/>
            <a:ext cx="10828957" cy="5276193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6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Subcommittee's Draft Strategic Plan: Exhibit E</a:t>
            </a:r>
          </a:p>
          <a:p>
            <a:pPr eaLnBrk="0" hangingPunct="0">
              <a:buFont typeface="Wingdings" panose="05000000000000000000" pitchFamily="2" charset="2"/>
              <a:buChar char="Ø"/>
            </a:pPr>
            <a:r>
              <a:rPr lang="en-US" sz="26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am working on a draft strategic plan for your consideration. </a:t>
            </a:r>
          </a:p>
          <a:p>
            <a:pPr eaLnBrk="0" hangingPunct="0">
              <a:buFont typeface="Wingdings" panose="05000000000000000000" pitchFamily="2" charset="2"/>
              <a:buChar char="Ø"/>
            </a:pPr>
            <a:r>
              <a:rPr lang="en-US" sz="26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Here are a few of the highlights:</a:t>
            </a:r>
          </a:p>
          <a:p>
            <a:pPr eaLnBrk="0" hangingPunct="0">
              <a:buFont typeface="Wingdings" panose="05000000000000000000" pitchFamily="2" charset="2"/>
              <a:buChar char="Ø"/>
            </a:pPr>
            <a:r>
              <a:rPr lang="en-US" sz="26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Mission:  </a:t>
            </a:r>
            <a:r>
              <a:rPr lang="en-US" sz="2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Provide a process that ensures that members of the legislature are informed regarding needs for protecting and restoring Minnesota’s water resources while providing water for recreation and economic growth.</a:t>
            </a:r>
          </a:p>
          <a:p>
            <a:pPr eaLnBrk="0" hangingPunct="0">
              <a:buFont typeface="Wingdings" panose="05000000000000000000" pitchFamily="2" charset="2"/>
              <a:buChar char="Ø"/>
            </a:pPr>
            <a:r>
              <a:rPr lang="en-US" sz="2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 (for discussion)</a:t>
            </a:r>
          </a:p>
          <a:p>
            <a:pPr eaLnBrk="0" hangingPunct="0">
              <a:buFont typeface="Courier New" panose="02070309020205020404" pitchFamily="49" charset="0"/>
              <a:buChar char="o"/>
            </a:pPr>
            <a:r>
              <a:rPr lang="en-US" sz="2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Improve water-issue communication in the Legislature</a:t>
            </a:r>
          </a:p>
          <a:p>
            <a:pPr eaLnBrk="0" hangingPunct="0">
              <a:buFont typeface="Courier New" panose="02070309020205020404" pitchFamily="49" charset="0"/>
              <a:buChar char="o"/>
            </a:pPr>
            <a:r>
              <a:rPr lang="en-US" sz="2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Ensure that drinking water is safe through policy and legislation </a:t>
            </a:r>
          </a:p>
          <a:p>
            <a:pPr eaLnBrk="0" hangingPunct="0">
              <a:buFont typeface="Courier New" panose="02070309020205020404" pitchFamily="49" charset="0"/>
              <a:buChar char="o"/>
            </a:pPr>
            <a:r>
              <a:rPr lang="en-US" sz="2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Make sure that surface waters of the state are swimmable and fishable</a:t>
            </a:r>
          </a:p>
          <a:p>
            <a:pPr eaLnBrk="0" hangingPunct="0">
              <a:buFont typeface="Courier New" panose="02070309020205020404" pitchFamily="49" charset="0"/>
              <a:buChar char="o"/>
            </a:pPr>
            <a:r>
              <a:rPr lang="en-US" sz="2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Provide legislation ensuring that  groundwater is safe and sustainable for human and ecosystem needs, for now and for future generations</a:t>
            </a:r>
          </a:p>
          <a:p>
            <a:pPr eaLnBrk="0" hangingPunct="0">
              <a:buFont typeface="Wingdings" panose="05000000000000000000" pitchFamily="2" charset="2"/>
              <a:buChar char="Ø"/>
            </a:pPr>
            <a:r>
              <a:rPr lang="en-US" sz="26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you want a detailed discussion and review at an upcoming meeting?</a:t>
            </a:r>
          </a:p>
          <a:p>
            <a:pPr marL="457200" lvl="1" indent="0">
              <a:buNone/>
            </a:pPr>
            <a:endParaRPr lang="en-US" sz="2300" cap="none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87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185149" cy="558641"/>
          </a:xfrm>
        </p:spPr>
        <p:txBody>
          <a:bodyPr>
            <a:normAutofit fontScale="90000"/>
          </a:bodyPr>
          <a:lstStyle/>
          <a:p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 </a:t>
            </a:r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(6)</a:t>
            </a:r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88276" y="1313793"/>
            <a:ext cx="10828957" cy="527619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ongoing work of the subcommittee is as follows: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Revise and refine bills from the 2020 session  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Provide a bi-weekly electronic update of water-related issues to our stakeholders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Revise and refine the subcommittee’s strategic plan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Assess progress on legislation in the 1989 groundwater act and provide legislative recommendations, in cooperation with the Minnesota  groundwater association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Assess the UM “future of drinking water report and prepare legislative priorities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Prepare a coordinated plan for the upper Mississippi river that preserves, protects and enhances waters, as well as protecting source water for the metropolitan twin cities area’s drinking water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 progress </a:t>
            </a:r>
            <a:r>
              <a:rPr lang="en-US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legislative recommendations made by the University of Minnesota in the “Water Sustainability Report” and provide recommendations to the committee </a:t>
            </a:r>
            <a:endParaRPr lang="en-US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cap="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40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545</TotalTime>
  <Words>646</Words>
  <Application>Microsoft Office PowerPoint</Application>
  <PresentationFormat>Widescreen</PresentationFormat>
  <Paragraphs>98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Arial Black</vt:lpstr>
      <vt:lpstr>Courier New</vt:lpstr>
      <vt:lpstr>Times New Roman</vt:lpstr>
      <vt:lpstr>Tw Cen MT</vt:lpstr>
      <vt:lpstr>Wingdings</vt:lpstr>
      <vt:lpstr>Droplet</vt:lpstr>
      <vt:lpstr>Subcommittee on Minnesota Water Policy</vt:lpstr>
      <vt:lpstr>Agenda</vt:lpstr>
      <vt:lpstr>Presentation</vt:lpstr>
      <vt:lpstr>Discussion</vt:lpstr>
      <vt:lpstr>Discussion (1)</vt:lpstr>
      <vt:lpstr>Discussion (2)</vt:lpstr>
      <vt:lpstr>Discussion (3)</vt:lpstr>
      <vt:lpstr>Discussion (5)</vt:lpstr>
      <vt:lpstr>Discussion (6)</vt:lpstr>
      <vt:lpstr>Subcommittee Plans</vt:lpstr>
      <vt:lpstr>Announcements</vt:lpstr>
      <vt:lpstr>Thanks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Legislative Water Commission</dc:title>
  <dc:creator>Kasey Gerkovich</dc:creator>
  <cp:lastModifiedBy>Kasey Gerkovich</cp:lastModifiedBy>
  <cp:revision>71</cp:revision>
  <dcterms:created xsi:type="dcterms:W3CDTF">2018-09-20T15:49:42Z</dcterms:created>
  <dcterms:modified xsi:type="dcterms:W3CDTF">2020-08-11T18:35:13Z</dcterms:modified>
</cp:coreProperties>
</file>